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16/09/2020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65205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677400" cy="2225040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zh-TW" altLang="en-US" sz="6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懇求聖靈住在我心</a:t>
            </a:r>
            <a:endParaRPr lang="en-PH" altLang="zh-TW" sz="6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9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Holy Spirit, Descend Upon Our Hearts</a:t>
            </a:r>
            <a:endParaRPr lang="en-US" sz="49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懇求聖神安慰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日日加添恩惠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 Spirit comfort now,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grace we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implore,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5696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使阮安然經過試煉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上到天堂富貴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we may overcome all trials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reach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heav’n’s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noble shore.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0245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74623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懇求聖神降臨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在阮各人的心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Spirit now descend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dwell within each heart,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無所不能至光至明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 so put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賞賜恩典極深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Omnipotent, O blessed Light,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boundless grace impart.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懇求聖神教示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ka-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使阮會信道理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 Spirit teach us now,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we Thy truth confess,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028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醒悟知罪憂悶反悔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來靠耶穌的義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sin to know, repenting come,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trust His righteousness.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488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懇求聖神責督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幫助阮心降服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 hang-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 Spirit now reprove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help us to submit,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2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常常歡喜上帝聖旨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怨恨攏總罪惡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Hating our sins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foll’wing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His will,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lives to God submit.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98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懇求聖神照顧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使阮日日進步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chin-po,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 Spirit now protect,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we each day progress,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479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所說言語所行的事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gian-gu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各項照主法度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eve-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word and eve-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deed,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follow in His steps.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785445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1472</TotalTime>
  <Words>424</Words>
  <Application>Microsoft Office PowerPoint</Application>
  <PresentationFormat>Widescreen</PresentationFormat>
  <Paragraphs>73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169</cp:revision>
  <dcterms:created xsi:type="dcterms:W3CDTF">2018-01-05T06:11:53Z</dcterms:created>
  <dcterms:modified xsi:type="dcterms:W3CDTF">2020-09-16T03:34:53Z</dcterms:modified>
</cp:coreProperties>
</file>